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5" r:id="rId4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99"/>
    <p:restoredTop sz="94048" autoAdjust="0"/>
  </p:normalViewPr>
  <p:slideViewPr>
    <p:cSldViewPr>
      <p:cViewPr varScale="1">
        <p:scale>
          <a:sx n="48" d="100"/>
          <a:sy n="48" d="100"/>
        </p:scale>
        <p:origin x="3464" y="528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23.02.25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4F73A-72F2-8E94-D5B9-27C7181413F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74089-ECD0-C944-2D54-494F46B35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2E1FB-366E-109D-C217-34D0D7B6D7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3A34B-94C1-626C-4E5D-D941EEA51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80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685E-4EF0-4748-0BCF-C4F5049A8D03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3631C1-7CEC-5F60-E6AC-4D362C622C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FAE87-9A53-A9E6-C0A0-EB8170F3D9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0E279-A918-5821-05AC-FD5605CB2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94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warm welcome </a:t>
            </a:r>
            <a:br>
              <a:rPr lang="en-gb" sz="5400" b="1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400" b="1" i="0" u="none" baseline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today's workshop!</a:t>
            </a:r>
            <a:endParaRPr lang="en-gb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29579A-A72E-537C-636D-17531733749B}"/>
              </a:ext>
            </a:extLst>
          </p:cNvPr>
          <p:cNvSpPr txBox="1">
            <a:spLocks/>
          </p:cNvSpPr>
          <p:nvPr/>
        </p:nvSpPr>
        <p:spPr bwMode="auto">
          <a:xfrm>
            <a:off x="0" y="7398256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where our </a:t>
            </a:r>
            <a:r>
              <a:rPr lang="en-GB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</a:t>
            </a:r>
            <a:r>
              <a:rPr lang="en-gb" sz="4800" b="1" i="0" u="none" baseline="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created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200702E-F535-835D-B3EB-CDB2E9BC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0" b="11883"/>
          <a:stretch/>
        </p:blipFill>
        <p:spPr bwMode="auto">
          <a:xfrm>
            <a:off x="768152" y="2656384"/>
            <a:ext cx="75565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E32016D-6EEB-9AAA-C232-0C52DFA6D75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DF2BB-8922-2A48-9980-DF6422777FE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 on the team game</a:t>
            </a:r>
            <a:endParaRPr lang="en-gb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8F647DF1-2015-5138-2E63-7C121BEEB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56" y="10361240"/>
            <a:ext cx="2263399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AF9C5A3-A166-23D6-9FB1-F722E6B7E1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4E541-AEAD-CCFF-D96A-476030E97AD3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gb" sz="4800" b="1" i="0" u="none" baseline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rules for working together</a:t>
            </a:r>
            <a:endParaRPr lang="en-gb" sz="48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k 7" descr="An image that contains drawing, design, representation, lineart.&#10;&#10;AI-generated content may be incorrect.">
            <a:extLst>
              <a:ext uri="{FF2B5EF4-FFF2-40B4-BE49-F238E27FC236}">
                <a16:creationId xmlns:a16="http://schemas.microsoft.com/office/drawing/2014/main" id="{1D62E7A2-7FA6-265A-E882-C4A7FC42F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56" y="10361240"/>
            <a:ext cx="2263399" cy="22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47011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Application>Microsoft Macintosh PowerPoint</Application>
  <DocSecurity>0</DocSecurity>
  <PresentationFormat>A3-Papier (297 x 420 mm)</PresentationFormat>
  <Paragraphs>7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6" baseType="lpstr">
      <vt:lpstr>Arial</vt:lpstr>
      <vt:lpstr>Calibri</vt:lpstr>
      <vt:lpstr>Seriös</vt:lpstr>
      <vt:lpstr>A warm welcome  to today's workshop!</vt:lpstr>
      <vt:lpstr>Reflection on the team game</vt:lpstr>
      <vt:lpstr>Group rules for working together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194</cp:revision>
  <dcterms:created xsi:type="dcterms:W3CDTF">2022-02-15T12:17:40Z</dcterms:created>
  <dcterms:modified xsi:type="dcterms:W3CDTF">2025-02-23T08:35:26Z</dcterms:modified>
  <cp:category/>
  <dc:identifier/>
  <cp:contentStatus/>
  <dc:language/>
  <cp:version/>
</cp:coreProperties>
</file>